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57" r:id="rId3"/>
  </p:sldIdLst>
  <p:sldSz cx="16459200" cy="21945600"/>
  <p:notesSz cx="6858000" cy="9144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E2E3"/>
    <a:srgbClr val="0080C0"/>
    <a:srgbClr val="91D1D9"/>
    <a:srgbClr val="47BBD8"/>
    <a:srgbClr val="47BCD8"/>
    <a:srgbClr val="1B91AD"/>
    <a:srgbClr val="F2AD48"/>
    <a:srgbClr val="F1AA48"/>
    <a:srgbClr val="EA8C3D"/>
    <a:srgbClr val="EB8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/>
    <p:restoredTop sz="86331"/>
  </p:normalViewPr>
  <p:slideViewPr>
    <p:cSldViewPr snapToGrid="0">
      <p:cViewPr varScale="1">
        <p:scale>
          <a:sx n="31" d="100"/>
          <a:sy n="31" d="100"/>
        </p:scale>
        <p:origin x="2176" y="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E109D-2ED3-2841-A9CF-C6A9FF34F13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9D45F-F79D-0943-8386-80A5D96EC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1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3591562"/>
            <a:ext cx="13990320" cy="764032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1526522"/>
            <a:ext cx="12344400" cy="5298438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40" indent="0" algn="ctr">
              <a:buNone/>
              <a:defRPr sz="3600"/>
            </a:lvl2pPr>
            <a:lvl3pPr marL="1645879" indent="0" algn="ctr">
              <a:buNone/>
              <a:defRPr sz="3240"/>
            </a:lvl3pPr>
            <a:lvl4pPr marL="2468819" indent="0" algn="ctr">
              <a:buNone/>
              <a:defRPr sz="2880"/>
            </a:lvl4pPr>
            <a:lvl5pPr marL="3291758" indent="0" algn="ctr">
              <a:buNone/>
              <a:defRPr sz="2880"/>
            </a:lvl5pPr>
            <a:lvl6pPr marL="4114697" indent="0" algn="ctr">
              <a:buNone/>
              <a:defRPr sz="2880"/>
            </a:lvl6pPr>
            <a:lvl7pPr marL="4937636" indent="0" algn="ctr">
              <a:buNone/>
              <a:defRPr sz="2880"/>
            </a:lvl7pPr>
            <a:lvl8pPr marL="5760576" indent="0" algn="ctr">
              <a:buNone/>
              <a:defRPr sz="2880"/>
            </a:lvl8pPr>
            <a:lvl9pPr marL="6583516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9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7" y="1168400"/>
            <a:ext cx="3549015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2" y="1168400"/>
            <a:ext cx="10441305" cy="185978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0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5471168"/>
            <a:ext cx="14196060" cy="9128758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4686288"/>
            <a:ext cx="14196060" cy="4800598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4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879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19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758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697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63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57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51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6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9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168405"/>
            <a:ext cx="1419606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5379722"/>
            <a:ext cx="6963012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8016240"/>
            <a:ext cx="6963012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5379722"/>
            <a:ext cx="6997304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8016240"/>
            <a:ext cx="6997304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8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3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0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3159765"/>
            <a:ext cx="8332470" cy="1559560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8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3159765"/>
            <a:ext cx="8332470" cy="1559560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40" indent="0">
              <a:buNone/>
              <a:defRPr sz="5040"/>
            </a:lvl2pPr>
            <a:lvl3pPr marL="1645879" indent="0">
              <a:buNone/>
              <a:defRPr sz="4320"/>
            </a:lvl3pPr>
            <a:lvl4pPr marL="2468819" indent="0">
              <a:buNone/>
              <a:defRPr sz="3600"/>
            </a:lvl4pPr>
            <a:lvl5pPr marL="3291758" indent="0">
              <a:buNone/>
              <a:defRPr sz="3600"/>
            </a:lvl5pPr>
            <a:lvl6pPr marL="4114697" indent="0">
              <a:buNone/>
              <a:defRPr sz="3600"/>
            </a:lvl6pPr>
            <a:lvl7pPr marL="4937636" indent="0">
              <a:buNone/>
              <a:defRPr sz="3600"/>
            </a:lvl7pPr>
            <a:lvl8pPr marL="5760576" indent="0">
              <a:buNone/>
              <a:defRPr sz="3600"/>
            </a:lvl8pPr>
            <a:lvl9pPr marL="6583516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1168405"/>
            <a:ext cx="1419606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5842000"/>
            <a:ext cx="1419606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20340325"/>
            <a:ext cx="555498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45879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70" indent="-411470" algn="l" defTabSz="1645879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09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34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28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22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16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10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046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4985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4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87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1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758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697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63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57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51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0" y="2240994"/>
            <a:ext cx="15544800" cy="424180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72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7515A-7387-8598-3BCB-B425DD6D5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470" y="6353905"/>
            <a:ext cx="15306260" cy="15591695"/>
          </a:xfrm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MEET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the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ARTISTS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6600" b="1" dirty="0">
              <a:latin typeface="Century Gothic" panose="020B0502020202020204" pitchFamily="34" charset="0"/>
            </a:endParaRP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9600" b="1" dirty="0">
                <a:latin typeface="Century Gothic" panose="020B0502020202020204" pitchFamily="34" charset="0"/>
              </a:rPr>
              <a:t>Come chat 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with the exhibitors!</a:t>
            </a:r>
            <a:endParaRPr lang="en-US" sz="72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solidFill>
                  <a:srgbClr val="A3E2E3"/>
                </a:solidFill>
                <a:latin typeface="Century Gothic" panose="020B0502020202020204" pitchFamily="34" charset="0"/>
              </a:rPr>
              <a:t>	3:00am	–	4:00pm</a:t>
            </a: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401" y="400051"/>
            <a:ext cx="42164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34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30B6BD-A6D5-BB8C-310F-3F10FECC9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440" y="3631320"/>
            <a:ext cx="13990320" cy="7640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4EDD13F-E083-868E-05AA-B96DE3F51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11566279"/>
            <a:ext cx="12344400" cy="52984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EBF5B2-8E9D-4410-C70A-E0950197E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01574"/>
            <a:ext cx="16505280" cy="82463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ACD7FE3-69E8-301B-97C1-70FD58A48E3E}"/>
              </a:ext>
            </a:extLst>
          </p:cNvPr>
          <p:cNvSpPr/>
          <p:nvPr/>
        </p:nvSpPr>
        <p:spPr>
          <a:xfrm>
            <a:off x="5697479" y="13214740"/>
            <a:ext cx="5064243" cy="342033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F2FBBD-E0D8-282C-25F0-153034BF0DAF}"/>
              </a:ext>
            </a:extLst>
          </p:cNvPr>
          <p:cNvSpPr/>
          <p:nvPr/>
        </p:nvSpPr>
        <p:spPr>
          <a:xfrm>
            <a:off x="68477" y="17159358"/>
            <a:ext cx="16390723" cy="342033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4899D8-2D14-F5AF-87BD-77C89EA34232}"/>
              </a:ext>
            </a:extLst>
          </p:cNvPr>
          <p:cNvSpPr/>
          <p:nvPr/>
        </p:nvSpPr>
        <p:spPr>
          <a:xfrm>
            <a:off x="1" y="15449191"/>
            <a:ext cx="14941825" cy="565478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1E28FE-461C-036C-63C3-9533BE048340}"/>
              </a:ext>
            </a:extLst>
          </p:cNvPr>
          <p:cNvSpPr/>
          <p:nvPr/>
        </p:nvSpPr>
        <p:spPr>
          <a:xfrm>
            <a:off x="0" y="-21949"/>
            <a:ext cx="16505280" cy="14946857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</p:spTree>
    <p:extLst>
      <p:ext uri="{BB962C8B-B14F-4D97-AF65-F5344CB8AC3E}">
        <p14:creationId xmlns:p14="http://schemas.microsoft.com/office/powerpoint/2010/main" val="305339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848</TotalTime>
  <Words>21</Words>
  <Application>Microsoft Macintosh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 COMMUNITY SHOWCASE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Beach Hometown Fair Volunteer Board  </dc:title>
  <dc:creator>Joe Touch</dc:creator>
  <cp:lastModifiedBy>Joe Touch</cp:lastModifiedBy>
  <cp:revision>41</cp:revision>
  <cp:lastPrinted>2023-10-03T05:52:50Z</cp:lastPrinted>
  <dcterms:created xsi:type="dcterms:W3CDTF">2022-09-13T04:25:17Z</dcterms:created>
  <dcterms:modified xsi:type="dcterms:W3CDTF">2023-10-03T05:52:55Z</dcterms:modified>
</cp:coreProperties>
</file>