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13"/>
  </p:notesMasterIdLst>
  <p:sldIdLst>
    <p:sldId id="259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57" r:id="rId12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7FC1"/>
    <a:srgbClr val="1B91AD"/>
    <a:srgbClr val="A3E2E3"/>
    <a:srgbClr val="0080C0"/>
    <a:srgbClr val="91D1D9"/>
    <a:srgbClr val="47BBD8"/>
    <a:srgbClr val="47BCD8"/>
    <a:srgbClr val="F2AD48"/>
    <a:srgbClr val="F1AA48"/>
    <a:srgbClr val="EA8C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130"/>
    <p:restoredTop sz="86325"/>
  </p:normalViewPr>
  <p:slideViewPr>
    <p:cSldViewPr snapToGrid="0">
      <p:cViewPr varScale="1">
        <p:scale>
          <a:sx n="87" d="100"/>
          <a:sy n="87" d="100"/>
        </p:scale>
        <p:origin x="200" y="4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5E109D-2ED3-2841-A9CF-C6A9FF34F13B}" type="datetimeFigureOut">
              <a:rPr lang="en-US" smtClean="0"/>
              <a:t>10/6/23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D9D45F-F79D-0943-8386-80A5D96EC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779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80920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1pPr>
    <a:lvl2pPr marL="190460" algn="l" defTabSz="380920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2pPr>
    <a:lvl3pPr marL="380920" algn="l" defTabSz="380920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3pPr>
    <a:lvl4pPr marL="571380" algn="l" defTabSz="380920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4pPr>
    <a:lvl5pPr marL="761840" algn="l" defTabSz="380920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5pPr>
    <a:lvl6pPr marL="952300" algn="l" defTabSz="380920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6pPr>
    <a:lvl7pPr marL="1142760" algn="l" defTabSz="380920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7pPr>
    <a:lvl8pPr marL="1333220" algn="l" defTabSz="380920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8pPr>
    <a:lvl9pPr marL="1523680" algn="l" defTabSz="380920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D9D45F-F79D-0943-8386-80A5D96EC53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5153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D9D45F-F79D-0943-8386-80A5D96EC53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794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D9D45F-F79D-0943-8386-80A5D96EC53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1583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D9D45F-F79D-0943-8386-80A5D96EC53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5978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D9D45F-F79D-0943-8386-80A5D96EC53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9130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D9D45F-F79D-0943-8386-80A5D96EC53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1226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D9D45F-F79D-0943-8386-80A5D96EC53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308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D9D45F-F79D-0943-8386-80A5D96EC53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4156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D9D45F-F79D-0943-8386-80A5D96EC53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229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D9D45F-F79D-0943-8386-80A5D96EC53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605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867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344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59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670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291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10/6/23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263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10/6/23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626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10/6/23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379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10/6/23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824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10/6/23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338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10/6/23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874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287FB-AD3D-4044-B63C-7AA24C45DF72}" type="datetimeFigureOut">
              <a:rPr lang="en-US" smtClean="0"/>
              <a:t>10/6/23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728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A79567A-D415-4D31-CC76-0B27E3192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100" y="2801447"/>
            <a:ext cx="8561619" cy="2336260"/>
          </a:xfrm>
          <a:ln>
            <a:noFill/>
          </a:ln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b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  <a:t>Community Showcase</a:t>
            </a:r>
            <a:b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  <a:t>Art &amp; STEM Exhibition</a:t>
            </a:r>
            <a:b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br>
              <a:rPr lang="en-US" sz="54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r>
              <a:rPr lang="en-US" sz="4800" b="1" dirty="0">
                <a:latin typeface="Century Gothic" panose="020B0502020202020204" pitchFamily="34" charset="0"/>
              </a:rPr>
              <a:t>PHOTOGRAPHY</a:t>
            </a:r>
            <a:br>
              <a:rPr lang="en-US" sz="4800" b="1" dirty="0">
                <a:latin typeface="Century Gothic" panose="020B0502020202020204" pitchFamily="34" charset="0"/>
              </a:rPr>
            </a:br>
            <a:r>
              <a:rPr lang="en-US" sz="4800" b="1" dirty="0">
                <a:latin typeface="Century Gothic" panose="020B0502020202020204" pitchFamily="34" charset="0"/>
              </a:rPr>
              <a:t>K-12</a:t>
            </a:r>
            <a:b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endParaRPr lang="en-US" sz="4800" b="1" dirty="0">
              <a:solidFill>
                <a:srgbClr val="0080C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AE5785B-68B0-317D-9EA4-5AA4429AAA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9705" y="261467"/>
            <a:ext cx="2244590" cy="1696963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B394644-9D92-DAC2-AB16-CF15AC3FF9FF}"/>
              </a:ext>
            </a:extLst>
          </p:cNvPr>
          <p:cNvCxnSpPr/>
          <p:nvPr/>
        </p:nvCxnSpPr>
        <p:spPr>
          <a:xfrm>
            <a:off x="2252870" y="3969577"/>
            <a:ext cx="4545495" cy="0"/>
          </a:xfrm>
          <a:prstGeom prst="line">
            <a:avLst/>
          </a:prstGeom>
          <a:ln w="152400" cmpd="tri">
            <a:solidFill>
              <a:srgbClr val="017F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93347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A79567A-D415-4D31-CC76-0B27E3192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100" y="2801447"/>
            <a:ext cx="8561619" cy="2336260"/>
          </a:xfrm>
          <a:ln>
            <a:noFill/>
          </a:ln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b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  <a:t>Community Showcase</a:t>
            </a:r>
            <a:b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  <a:t>Art &amp; STEM Exhibition</a:t>
            </a:r>
            <a:b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br>
              <a:rPr lang="en-US" sz="54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r>
              <a:rPr lang="en-US" sz="4800" b="1" dirty="0">
                <a:latin typeface="Century Gothic" panose="020B0502020202020204" pitchFamily="34" charset="0"/>
              </a:rPr>
              <a:t>STEM CONTEST</a:t>
            </a:r>
            <a:b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endParaRPr lang="en-US" sz="4800" b="1" dirty="0">
              <a:solidFill>
                <a:srgbClr val="0080C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AE5785B-68B0-317D-9EA4-5AA4429AAA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9705" y="261467"/>
            <a:ext cx="2244590" cy="1696963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B394644-9D92-DAC2-AB16-CF15AC3FF9FF}"/>
              </a:ext>
            </a:extLst>
          </p:cNvPr>
          <p:cNvCxnSpPr/>
          <p:nvPr/>
        </p:nvCxnSpPr>
        <p:spPr>
          <a:xfrm>
            <a:off x="2252870" y="4287629"/>
            <a:ext cx="4545495" cy="0"/>
          </a:xfrm>
          <a:prstGeom prst="line">
            <a:avLst/>
          </a:prstGeom>
          <a:ln w="152400" cmpd="tri">
            <a:solidFill>
              <a:srgbClr val="017F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94374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030B6BD-A6D5-BB8C-310F-3F10FECC9C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86013" y="1134788"/>
            <a:ext cx="4371975" cy="2387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F4EDD13F-E083-868E-05AA-B96DE3F51E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43188" y="3614462"/>
            <a:ext cx="3857625" cy="1655762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33EA039-79CA-665E-1D5F-02EAD8C99D4E}"/>
              </a:ext>
            </a:extLst>
          </p:cNvPr>
          <p:cNvGrpSpPr/>
          <p:nvPr/>
        </p:nvGrpSpPr>
        <p:grpSpPr>
          <a:xfrm>
            <a:off x="0" y="-190500"/>
            <a:ext cx="9144000" cy="7048500"/>
            <a:chOff x="2000250" y="4281742"/>
            <a:chExt cx="5157900" cy="257698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BEBF5B2-8E9D-4410-C70A-E0950197E8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00250" y="4281742"/>
              <a:ext cx="5157900" cy="2576980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ACD7FE3-69E8-301B-97C1-70FD58A48E3E}"/>
                </a:ext>
              </a:extLst>
            </p:cNvPr>
            <p:cNvSpPr/>
            <p:nvPr/>
          </p:nvSpPr>
          <p:spPr>
            <a:xfrm>
              <a:off x="3780712" y="4333233"/>
              <a:ext cx="1582576" cy="1068855"/>
            </a:xfrm>
            <a:prstGeom prst="rect">
              <a:avLst/>
            </a:prstGeom>
            <a:solidFill>
              <a:srgbClr val="A3E2E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3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EF2FBBD-E0D8-282C-25F0-153034BF0DAF}"/>
                </a:ext>
              </a:extLst>
            </p:cNvPr>
            <p:cNvSpPr/>
            <p:nvPr/>
          </p:nvSpPr>
          <p:spPr>
            <a:xfrm>
              <a:off x="2021649" y="5362299"/>
              <a:ext cx="5122101" cy="1068855"/>
            </a:xfrm>
            <a:prstGeom prst="rect">
              <a:avLst/>
            </a:prstGeom>
            <a:solidFill>
              <a:srgbClr val="A3E2E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3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B4899D8-2D14-F5AF-87BD-77C89EA34232}"/>
                </a:ext>
              </a:extLst>
            </p:cNvPr>
            <p:cNvSpPr/>
            <p:nvPr/>
          </p:nvSpPr>
          <p:spPr>
            <a:xfrm>
              <a:off x="2000251" y="4827873"/>
              <a:ext cx="4669320" cy="1767120"/>
            </a:xfrm>
            <a:prstGeom prst="rect">
              <a:avLst/>
            </a:prstGeom>
            <a:solidFill>
              <a:srgbClr val="A3E2E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3"/>
            </a:p>
          </p:txBody>
        </p:sp>
      </p:grpSp>
    </p:spTree>
    <p:extLst>
      <p:ext uri="{BB962C8B-B14F-4D97-AF65-F5344CB8AC3E}">
        <p14:creationId xmlns:p14="http://schemas.microsoft.com/office/powerpoint/2010/main" val="3053396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A79567A-D415-4D31-CC76-0B27E3192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100" y="2801447"/>
            <a:ext cx="8561619" cy="2336260"/>
          </a:xfrm>
          <a:ln>
            <a:noFill/>
          </a:ln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b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  <a:t>Community Showcase</a:t>
            </a:r>
            <a:b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  <a:t>Art &amp; STEM Exhibition</a:t>
            </a:r>
            <a:b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br>
              <a:rPr lang="en-US" sz="54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r>
              <a:rPr lang="en-US" sz="4800" b="1" dirty="0">
                <a:latin typeface="Century Gothic" panose="020B0502020202020204" pitchFamily="34" charset="0"/>
              </a:rPr>
              <a:t>PHOTOGRAPHY</a:t>
            </a:r>
            <a:br>
              <a:rPr lang="en-US" sz="4800" b="1" dirty="0">
                <a:latin typeface="Century Gothic" panose="020B0502020202020204" pitchFamily="34" charset="0"/>
              </a:rPr>
            </a:br>
            <a:r>
              <a:rPr lang="en-US" sz="4800" b="1" dirty="0">
                <a:latin typeface="Century Gothic" panose="020B0502020202020204" pitchFamily="34" charset="0"/>
              </a:rPr>
              <a:t>Adult</a:t>
            </a:r>
            <a:b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endParaRPr lang="en-US" sz="4800" b="1" dirty="0">
              <a:solidFill>
                <a:srgbClr val="0080C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AE5785B-68B0-317D-9EA4-5AA4429AAA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9705" y="261467"/>
            <a:ext cx="2244590" cy="1696963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B394644-9D92-DAC2-AB16-CF15AC3FF9FF}"/>
              </a:ext>
            </a:extLst>
          </p:cNvPr>
          <p:cNvCxnSpPr/>
          <p:nvPr/>
        </p:nvCxnSpPr>
        <p:spPr>
          <a:xfrm>
            <a:off x="2252870" y="3969577"/>
            <a:ext cx="4545495" cy="0"/>
          </a:xfrm>
          <a:prstGeom prst="line">
            <a:avLst/>
          </a:prstGeom>
          <a:ln w="152400" cmpd="tri">
            <a:solidFill>
              <a:srgbClr val="017F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1481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A79567A-D415-4D31-CC76-0B27E3192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100" y="2801447"/>
            <a:ext cx="8561619" cy="2336260"/>
          </a:xfrm>
          <a:ln>
            <a:noFill/>
          </a:ln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b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  <a:t>Community Showcase</a:t>
            </a:r>
            <a:b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  <a:t>Art &amp; STEM Exhibition</a:t>
            </a:r>
            <a:b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br>
              <a:rPr lang="en-US" sz="54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r>
              <a:rPr lang="en-US" sz="4800" b="1" dirty="0">
                <a:latin typeface="Century Gothic" panose="020B0502020202020204" pitchFamily="34" charset="0"/>
              </a:rPr>
              <a:t>2D ART</a:t>
            </a:r>
            <a:br>
              <a:rPr lang="en-US" sz="4800" b="1" dirty="0">
                <a:latin typeface="Century Gothic" panose="020B0502020202020204" pitchFamily="34" charset="0"/>
              </a:rPr>
            </a:br>
            <a:r>
              <a:rPr lang="en-US" sz="4800" b="1" dirty="0">
                <a:latin typeface="Century Gothic" panose="020B0502020202020204" pitchFamily="34" charset="0"/>
              </a:rPr>
              <a:t>Child</a:t>
            </a:r>
            <a:b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endParaRPr lang="en-US" sz="4800" b="1" dirty="0">
              <a:solidFill>
                <a:srgbClr val="0080C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AE5785B-68B0-317D-9EA4-5AA4429AAA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9705" y="261467"/>
            <a:ext cx="2244590" cy="1696963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B394644-9D92-DAC2-AB16-CF15AC3FF9FF}"/>
              </a:ext>
            </a:extLst>
          </p:cNvPr>
          <p:cNvCxnSpPr/>
          <p:nvPr/>
        </p:nvCxnSpPr>
        <p:spPr>
          <a:xfrm>
            <a:off x="2252870" y="3969577"/>
            <a:ext cx="4545495" cy="0"/>
          </a:xfrm>
          <a:prstGeom prst="line">
            <a:avLst/>
          </a:prstGeom>
          <a:ln w="152400" cmpd="tri">
            <a:solidFill>
              <a:srgbClr val="017F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3928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A79567A-D415-4D31-CC76-0B27E3192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100" y="2801447"/>
            <a:ext cx="8561619" cy="2336260"/>
          </a:xfrm>
          <a:ln>
            <a:noFill/>
          </a:ln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b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  <a:t>Community Showcase</a:t>
            </a:r>
            <a:b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  <a:t>Art &amp; STEM Exhibition</a:t>
            </a:r>
            <a:b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br>
              <a:rPr lang="en-US" sz="54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r>
              <a:rPr lang="en-US" sz="4800" b="1" dirty="0">
                <a:latin typeface="Century Gothic" panose="020B0502020202020204" pitchFamily="34" charset="0"/>
              </a:rPr>
              <a:t>2D ART</a:t>
            </a:r>
            <a:br>
              <a:rPr lang="en-US" sz="4800" b="1" dirty="0">
                <a:latin typeface="Century Gothic" panose="020B0502020202020204" pitchFamily="34" charset="0"/>
              </a:rPr>
            </a:br>
            <a:r>
              <a:rPr lang="en-US" sz="4800" b="1" dirty="0">
                <a:latin typeface="Century Gothic" panose="020B0502020202020204" pitchFamily="34" charset="0"/>
              </a:rPr>
              <a:t>Teen</a:t>
            </a:r>
            <a:b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endParaRPr lang="en-US" sz="4800" b="1" dirty="0">
              <a:solidFill>
                <a:srgbClr val="0080C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AE5785B-68B0-317D-9EA4-5AA4429AAA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9705" y="261467"/>
            <a:ext cx="2244590" cy="1696963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B394644-9D92-DAC2-AB16-CF15AC3FF9FF}"/>
              </a:ext>
            </a:extLst>
          </p:cNvPr>
          <p:cNvCxnSpPr/>
          <p:nvPr/>
        </p:nvCxnSpPr>
        <p:spPr>
          <a:xfrm>
            <a:off x="2252870" y="3969577"/>
            <a:ext cx="4545495" cy="0"/>
          </a:xfrm>
          <a:prstGeom prst="line">
            <a:avLst/>
          </a:prstGeom>
          <a:ln w="152400" cmpd="tri">
            <a:solidFill>
              <a:srgbClr val="017F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02148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A79567A-D415-4D31-CC76-0B27E3192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100" y="2801447"/>
            <a:ext cx="8561619" cy="2336260"/>
          </a:xfrm>
          <a:ln>
            <a:noFill/>
          </a:ln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b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  <a:t>Community Showcase</a:t>
            </a:r>
            <a:b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  <a:t>Art &amp; STEM Exhibition</a:t>
            </a:r>
            <a:b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br>
              <a:rPr lang="en-US" sz="54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r>
              <a:rPr lang="en-US" sz="4800" b="1" dirty="0">
                <a:latin typeface="Century Gothic" panose="020B0502020202020204" pitchFamily="34" charset="0"/>
              </a:rPr>
              <a:t>2D ART</a:t>
            </a:r>
            <a:br>
              <a:rPr lang="en-US" sz="4800" b="1" dirty="0">
                <a:latin typeface="Century Gothic" panose="020B0502020202020204" pitchFamily="34" charset="0"/>
              </a:rPr>
            </a:br>
            <a:r>
              <a:rPr lang="en-US" sz="4800" b="1" dirty="0">
                <a:latin typeface="Century Gothic" panose="020B0502020202020204" pitchFamily="34" charset="0"/>
              </a:rPr>
              <a:t>Young Teen</a:t>
            </a:r>
            <a:b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endParaRPr lang="en-US" sz="4800" b="1" dirty="0">
              <a:solidFill>
                <a:srgbClr val="0080C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AE5785B-68B0-317D-9EA4-5AA4429AAA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9705" y="261467"/>
            <a:ext cx="2244590" cy="1696963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B394644-9D92-DAC2-AB16-CF15AC3FF9FF}"/>
              </a:ext>
            </a:extLst>
          </p:cNvPr>
          <p:cNvCxnSpPr/>
          <p:nvPr/>
        </p:nvCxnSpPr>
        <p:spPr>
          <a:xfrm>
            <a:off x="2252870" y="3969577"/>
            <a:ext cx="4545495" cy="0"/>
          </a:xfrm>
          <a:prstGeom prst="line">
            <a:avLst/>
          </a:prstGeom>
          <a:ln w="152400" cmpd="tri">
            <a:solidFill>
              <a:srgbClr val="017F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51499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A79567A-D415-4D31-CC76-0B27E3192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100" y="2801447"/>
            <a:ext cx="8561619" cy="2336260"/>
          </a:xfrm>
          <a:ln>
            <a:noFill/>
          </a:ln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b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  <a:t>Community Showcase</a:t>
            </a:r>
            <a:b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  <a:t>Art &amp; STEM Exhibition</a:t>
            </a:r>
            <a:b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br>
              <a:rPr lang="en-US" sz="54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r>
              <a:rPr lang="en-US" sz="4800" b="1" dirty="0">
                <a:latin typeface="Century Gothic" panose="020B0502020202020204" pitchFamily="34" charset="0"/>
              </a:rPr>
              <a:t>2D ART</a:t>
            </a:r>
            <a:br>
              <a:rPr lang="en-US" sz="4800" b="1" dirty="0">
                <a:latin typeface="Century Gothic" panose="020B0502020202020204" pitchFamily="34" charset="0"/>
              </a:rPr>
            </a:br>
            <a:r>
              <a:rPr lang="en-US" sz="4800" b="1" dirty="0">
                <a:latin typeface="Century Gothic" panose="020B0502020202020204" pitchFamily="34" charset="0"/>
              </a:rPr>
              <a:t>Adult</a:t>
            </a:r>
            <a:b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endParaRPr lang="en-US" sz="4800" b="1" dirty="0">
              <a:solidFill>
                <a:srgbClr val="0080C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AE5785B-68B0-317D-9EA4-5AA4429AAA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9705" y="261467"/>
            <a:ext cx="2244590" cy="1696963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B394644-9D92-DAC2-AB16-CF15AC3FF9FF}"/>
              </a:ext>
            </a:extLst>
          </p:cNvPr>
          <p:cNvCxnSpPr/>
          <p:nvPr/>
        </p:nvCxnSpPr>
        <p:spPr>
          <a:xfrm>
            <a:off x="2252870" y="3969577"/>
            <a:ext cx="4545495" cy="0"/>
          </a:xfrm>
          <a:prstGeom prst="line">
            <a:avLst/>
          </a:prstGeom>
          <a:ln w="152400" cmpd="tri">
            <a:solidFill>
              <a:srgbClr val="017F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3973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A79567A-D415-4D31-CC76-0B27E3192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100" y="2801447"/>
            <a:ext cx="8561619" cy="2336260"/>
          </a:xfrm>
          <a:ln>
            <a:noFill/>
          </a:ln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b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  <a:t>Community Showcase</a:t>
            </a:r>
            <a:b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  <a:t>Art &amp; STEM Exhibition</a:t>
            </a:r>
            <a:b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br>
              <a:rPr lang="en-US" sz="54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r>
              <a:rPr lang="en-US" sz="4800" b="1" dirty="0">
                <a:latin typeface="Century Gothic" panose="020B0502020202020204" pitchFamily="34" charset="0"/>
              </a:rPr>
              <a:t>2D ART</a:t>
            </a:r>
            <a:br>
              <a:rPr lang="en-US" sz="4800" b="1" dirty="0">
                <a:latin typeface="Century Gothic" panose="020B0502020202020204" pitchFamily="34" charset="0"/>
              </a:rPr>
            </a:br>
            <a:r>
              <a:rPr lang="en-US" sz="4800" b="1" dirty="0">
                <a:latin typeface="Century Gothic" panose="020B0502020202020204" pitchFamily="34" charset="0"/>
              </a:rPr>
              <a:t>Senior</a:t>
            </a:r>
            <a:b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endParaRPr lang="en-US" sz="4800" b="1" dirty="0">
              <a:solidFill>
                <a:srgbClr val="0080C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AE5785B-68B0-317D-9EA4-5AA4429AAA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9705" y="261467"/>
            <a:ext cx="2244590" cy="1696963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B394644-9D92-DAC2-AB16-CF15AC3FF9FF}"/>
              </a:ext>
            </a:extLst>
          </p:cNvPr>
          <p:cNvCxnSpPr/>
          <p:nvPr/>
        </p:nvCxnSpPr>
        <p:spPr>
          <a:xfrm>
            <a:off x="2252870" y="3969577"/>
            <a:ext cx="4545495" cy="0"/>
          </a:xfrm>
          <a:prstGeom prst="line">
            <a:avLst/>
          </a:prstGeom>
          <a:ln w="152400" cmpd="tri">
            <a:solidFill>
              <a:srgbClr val="017F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88176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A79567A-D415-4D31-CC76-0B27E3192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100" y="2801447"/>
            <a:ext cx="8561619" cy="2336260"/>
          </a:xfrm>
          <a:ln>
            <a:noFill/>
          </a:ln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b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  <a:t>Community Showcase</a:t>
            </a:r>
            <a:b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  <a:t>Art &amp; STEM Exhibition</a:t>
            </a:r>
            <a:b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br>
              <a:rPr lang="en-US" sz="54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r>
              <a:rPr lang="en-US" sz="4800" b="1" dirty="0">
                <a:latin typeface="Century Gothic" panose="020B0502020202020204" pitchFamily="34" charset="0"/>
              </a:rPr>
              <a:t>3D ART</a:t>
            </a:r>
            <a:b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endParaRPr lang="en-US" sz="4800" b="1" dirty="0">
              <a:solidFill>
                <a:srgbClr val="0080C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AE5785B-68B0-317D-9EA4-5AA4429AAA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9705" y="261467"/>
            <a:ext cx="2244590" cy="1696963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B394644-9D92-DAC2-AB16-CF15AC3FF9FF}"/>
              </a:ext>
            </a:extLst>
          </p:cNvPr>
          <p:cNvCxnSpPr/>
          <p:nvPr/>
        </p:nvCxnSpPr>
        <p:spPr>
          <a:xfrm>
            <a:off x="2252870" y="4287629"/>
            <a:ext cx="4545495" cy="0"/>
          </a:xfrm>
          <a:prstGeom prst="line">
            <a:avLst/>
          </a:prstGeom>
          <a:ln w="152400" cmpd="tri">
            <a:solidFill>
              <a:srgbClr val="017F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01025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A79567A-D415-4D31-CC76-0B27E3192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100" y="2801447"/>
            <a:ext cx="8561619" cy="2336260"/>
          </a:xfrm>
          <a:ln>
            <a:noFill/>
          </a:ln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b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  <a:t>Community Showcase</a:t>
            </a:r>
            <a:b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  <a:t>Art &amp; STEM Exhibition</a:t>
            </a:r>
            <a:b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br>
              <a:rPr lang="en-US" sz="54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r>
              <a:rPr lang="en-US" sz="4800" b="1" dirty="0">
                <a:latin typeface="Century Gothic" panose="020B0502020202020204" pitchFamily="34" charset="0"/>
              </a:rPr>
              <a:t>FIBER ARTS</a:t>
            </a:r>
            <a:br>
              <a:rPr lang="en-US" sz="48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endParaRPr lang="en-US" sz="4800" b="1" dirty="0">
              <a:solidFill>
                <a:srgbClr val="0080C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AE5785B-68B0-317D-9EA4-5AA4429AAA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9705" y="261467"/>
            <a:ext cx="2244590" cy="1696963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B394644-9D92-DAC2-AB16-CF15AC3FF9FF}"/>
              </a:ext>
            </a:extLst>
          </p:cNvPr>
          <p:cNvCxnSpPr/>
          <p:nvPr/>
        </p:nvCxnSpPr>
        <p:spPr>
          <a:xfrm>
            <a:off x="2252870" y="4287629"/>
            <a:ext cx="4545495" cy="0"/>
          </a:xfrm>
          <a:prstGeom prst="line">
            <a:avLst/>
          </a:prstGeom>
          <a:ln w="152400" cmpd="tri">
            <a:solidFill>
              <a:srgbClr val="017F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68359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861</TotalTime>
  <Words>153</Words>
  <Application>Microsoft Macintosh PowerPoint</Application>
  <PresentationFormat>Letter Paper (8.5x11 in)</PresentationFormat>
  <Paragraphs>20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Century Gothic</vt:lpstr>
      <vt:lpstr>Office Theme</vt:lpstr>
      <vt:lpstr> Community Showcase Art &amp; STEM Exhibition  PHOTOGRAPHY K-12 </vt:lpstr>
      <vt:lpstr> Community Showcase Art &amp; STEM Exhibition  PHOTOGRAPHY Adult </vt:lpstr>
      <vt:lpstr> Community Showcase Art &amp; STEM Exhibition  2D ART Child </vt:lpstr>
      <vt:lpstr> Community Showcase Art &amp; STEM Exhibition  2D ART Teen </vt:lpstr>
      <vt:lpstr> Community Showcase Art &amp; STEM Exhibition  2D ART Young Teen </vt:lpstr>
      <vt:lpstr> Community Showcase Art &amp; STEM Exhibition  2D ART Adult </vt:lpstr>
      <vt:lpstr> Community Showcase Art &amp; STEM Exhibition  2D ART Senior </vt:lpstr>
      <vt:lpstr> Community Showcase Art &amp; STEM Exhibition  3D ART </vt:lpstr>
      <vt:lpstr> Community Showcase Art &amp; STEM Exhibition  FIBER ARTS </vt:lpstr>
      <vt:lpstr> Community Showcase Art &amp; STEM Exhibition  STEM CONTEST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Manhattan Beach Hometown Fair Volunteer Board  </dc:title>
  <dc:creator>Joe Touch</dc:creator>
  <cp:lastModifiedBy>Joe Touch</cp:lastModifiedBy>
  <cp:revision>44</cp:revision>
  <cp:lastPrinted>2023-10-03T04:26:04Z</cp:lastPrinted>
  <dcterms:created xsi:type="dcterms:W3CDTF">2022-09-13T04:25:17Z</dcterms:created>
  <dcterms:modified xsi:type="dcterms:W3CDTF">2023-10-07T03:57:35Z</dcterms:modified>
</cp:coreProperties>
</file>