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5"/>
  </p:notesMasterIdLst>
  <p:sldIdLst>
    <p:sldId id="259" r:id="rId2"/>
    <p:sldId id="260" r:id="rId3"/>
    <p:sldId id="257" r:id="rId4"/>
  </p:sldIdLst>
  <p:sldSz cx="16459200" cy="21945600"/>
  <p:notesSz cx="6858000" cy="9144000"/>
  <p:defaultTextStyle>
    <a:defPPr>
      <a:defRPr lang="en-US"/>
    </a:defPPr>
    <a:lvl1pPr marL="0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3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7" algn="l" defTabSz="4571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C0"/>
    <a:srgbClr val="A3E2E3"/>
    <a:srgbClr val="91D1D9"/>
    <a:srgbClr val="47BBD8"/>
    <a:srgbClr val="47BCD8"/>
    <a:srgbClr val="1B91AD"/>
    <a:srgbClr val="F2AD48"/>
    <a:srgbClr val="F1AA48"/>
    <a:srgbClr val="EA8C3D"/>
    <a:srgbClr val="EB8C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153"/>
    <p:restoredTop sz="86331"/>
  </p:normalViewPr>
  <p:slideViewPr>
    <p:cSldViewPr snapToGrid="0">
      <p:cViewPr varScale="1">
        <p:scale>
          <a:sx n="31" d="100"/>
          <a:sy n="31" d="100"/>
        </p:scale>
        <p:origin x="976" y="2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5E109D-2ED3-2841-A9CF-C6A9FF34F13B}" type="datetimeFigureOut">
              <a:rPr lang="en-US" smtClean="0"/>
              <a:t>10/2/23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9D45F-F79D-0943-8386-80A5D96EC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779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3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D9D45F-F79D-0943-8386-80A5D96EC5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515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4440" y="3591562"/>
            <a:ext cx="13990320" cy="7640320"/>
          </a:xfrm>
        </p:spPr>
        <p:txBody>
          <a:bodyPr anchor="b"/>
          <a:lstStyle>
            <a:lvl1pPr algn="ctr">
              <a:defRPr sz="10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11526522"/>
            <a:ext cx="12344400" cy="5298438"/>
          </a:xfrm>
        </p:spPr>
        <p:txBody>
          <a:bodyPr/>
          <a:lstStyle>
            <a:lvl1pPr marL="0" indent="0" algn="ctr">
              <a:buNone/>
              <a:defRPr sz="4320"/>
            </a:lvl1pPr>
            <a:lvl2pPr marL="822940" indent="0" algn="ctr">
              <a:buNone/>
              <a:defRPr sz="3600"/>
            </a:lvl2pPr>
            <a:lvl3pPr marL="1645879" indent="0" algn="ctr">
              <a:buNone/>
              <a:defRPr sz="3240"/>
            </a:lvl3pPr>
            <a:lvl4pPr marL="2468819" indent="0" algn="ctr">
              <a:buNone/>
              <a:defRPr sz="2880"/>
            </a:lvl4pPr>
            <a:lvl5pPr marL="3291758" indent="0" algn="ctr">
              <a:buNone/>
              <a:defRPr sz="2880"/>
            </a:lvl5pPr>
            <a:lvl6pPr marL="4114697" indent="0" algn="ctr">
              <a:buNone/>
              <a:defRPr sz="2880"/>
            </a:lvl6pPr>
            <a:lvl7pPr marL="4937636" indent="0" algn="ctr">
              <a:buNone/>
              <a:defRPr sz="2880"/>
            </a:lvl7pPr>
            <a:lvl8pPr marL="5760576" indent="0" algn="ctr">
              <a:buNone/>
              <a:defRPr sz="2880"/>
            </a:lvl8pPr>
            <a:lvl9pPr marL="6583516" indent="0" algn="ctr">
              <a:buNone/>
              <a:defRPr sz="28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29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03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78617" y="1168400"/>
            <a:ext cx="3549015" cy="185978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1572" y="1168400"/>
            <a:ext cx="10441305" cy="1859788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99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504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998" y="5471168"/>
            <a:ext cx="14196060" cy="9128758"/>
          </a:xfrm>
        </p:spPr>
        <p:txBody>
          <a:bodyPr anchor="b"/>
          <a:lstStyle>
            <a:lvl1pPr>
              <a:defRPr sz="10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2998" y="14686288"/>
            <a:ext cx="14196060" cy="4800598"/>
          </a:xfrm>
        </p:spPr>
        <p:txBody>
          <a:bodyPr/>
          <a:lstStyle>
            <a:lvl1pPr marL="0" indent="0">
              <a:buNone/>
              <a:defRPr sz="4320">
                <a:solidFill>
                  <a:schemeClr val="tx1"/>
                </a:solidFill>
              </a:defRPr>
            </a:lvl1pPr>
            <a:lvl2pPr marL="82294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645879" indent="0">
              <a:buNone/>
              <a:defRPr sz="3240">
                <a:solidFill>
                  <a:schemeClr val="tx1">
                    <a:tint val="75000"/>
                  </a:schemeClr>
                </a:solidFill>
              </a:defRPr>
            </a:lvl3pPr>
            <a:lvl4pPr marL="2468819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4pPr>
            <a:lvl5pPr marL="3291758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5pPr>
            <a:lvl6pPr marL="4114697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6pPr>
            <a:lvl7pPr marL="4937636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7pPr>
            <a:lvl8pPr marL="5760576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8pPr>
            <a:lvl9pPr marL="6583516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67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1570" y="5842000"/>
            <a:ext cx="6995160" cy="13924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32470" y="5842000"/>
            <a:ext cx="6995160" cy="13924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199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1168405"/>
            <a:ext cx="14196060" cy="42418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716" y="5379722"/>
            <a:ext cx="6963012" cy="2636518"/>
          </a:xfrm>
        </p:spPr>
        <p:txBody>
          <a:bodyPr anchor="b"/>
          <a:lstStyle>
            <a:lvl1pPr marL="0" indent="0">
              <a:buNone/>
              <a:defRPr sz="4320" b="1"/>
            </a:lvl1pPr>
            <a:lvl2pPr marL="822940" indent="0">
              <a:buNone/>
              <a:defRPr sz="3600" b="1"/>
            </a:lvl2pPr>
            <a:lvl3pPr marL="1645879" indent="0">
              <a:buNone/>
              <a:defRPr sz="3240" b="1"/>
            </a:lvl3pPr>
            <a:lvl4pPr marL="2468819" indent="0">
              <a:buNone/>
              <a:defRPr sz="2880" b="1"/>
            </a:lvl4pPr>
            <a:lvl5pPr marL="3291758" indent="0">
              <a:buNone/>
              <a:defRPr sz="2880" b="1"/>
            </a:lvl5pPr>
            <a:lvl6pPr marL="4114697" indent="0">
              <a:buNone/>
              <a:defRPr sz="2880" b="1"/>
            </a:lvl6pPr>
            <a:lvl7pPr marL="4937636" indent="0">
              <a:buNone/>
              <a:defRPr sz="2880" b="1"/>
            </a:lvl7pPr>
            <a:lvl8pPr marL="5760576" indent="0">
              <a:buNone/>
              <a:defRPr sz="2880" b="1"/>
            </a:lvl8pPr>
            <a:lvl9pPr marL="6583516" indent="0">
              <a:buNone/>
              <a:defRPr sz="28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33716" y="8016240"/>
            <a:ext cx="6963012" cy="117906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32471" y="5379722"/>
            <a:ext cx="6997304" cy="2636518"/>
          </a:xfrm>
        </p:spPr>
        <p:txBody>
          <a:bodyPr anchor="b"/>
          <a:lstStyle>
            <a:lvl1pPr marL="0" indent="0">
              <a:buNone/>
              <a:defRPr sz="4320" b="1"/>
            </a:lvl1pPr>
            <a:lvl2pPr marL="822940" indent="0">
              <a:buNone/>
              <a:defRPr sz="3600" b="1"/>
            </a:lvl2pPr>
            <a:lvl3pPr marL="1645879" indent="0">
              <a:buNone/>
              <a:defRPr sz="3240" b="1"/>
            </a:lvl3pPr>
            <a:lvl4pPr marL="2468819" indent="0">
              <a:buNone/>
              <a:defRPr sz="2880" b="1"/>
            </a:lvl4pPr>
            <a:lvl5pPr marL="3291758" indent="0">
              <a:buNone/>
              <a:defRPr sz="2880" b="1"/>
            </a:lvl5pPr>
            <a:lvl6pPr marL="4114697" indent="0">
              <a:buNone/>
              <a:defRPr sz="2880" b="1"/>
            </a:lvl6pPr>
            <a:lvl7pPr marL="4937636" indent="0">
              <a:buNone/>
              <a:defRPr sz="2880" b="1"/>
            </a:lvl7pPr>
            <a:lvl8pPr marL="5760576" indent="0">
              <a:buNone/>
              <a:defRPr sz="2880" b="1"/>
            </a:lvl8pPr>
            <a:lvl9pPr marL="6583516" indent="0">
              <a:buNone/>
              <a:defRPr sz="28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32471" y="8016240"/>
            <a:ext cx="6997304" cy="117906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68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635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03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5" y="1463040"/>
            <a:ext cx="5308520" cy="5120640"/>
          </a:xfrm>
        </p:spPr>
        <p:txBody>
          <a:bodyPr anchor="b"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7304" y="3159765"/>
            <a:ext cx="8332470" cy="15595600"/>
          </a:xfrm>
        </p:spPr>
        <p:txBody>
          <a:bodyPr/>
          <a:lstStyle>
            <a:lvl1pPr>
              <a:defRPr sz="5760"/>
            </a:lvl1pPr>
            <a:lvl2pPr>
              <a:defRPr sz="5040"/>
            </a:lvl2pPr>
            <a:lvl3pPr>
              <a:defRPr sz="432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5" y="6583680"/>
            <a:ext cx="5308520" cy="12197082"/>
          </a:xfrm>
        </p:spPr>
        <p:txBody>
          <a:bodyPr/>
          <a:lstStyle>
            <a:lvl1pPr marL="0" indent="0">
              <a:buNone/>
              <a:defRPr sz="2880"/>
            </a:lvl1pPr>
            <a:lvl2pPr marL="822940" indent="0">
              <a:buNone/>
              <a:defRPr sz="2520"/>
            </a:lvl2pPr>
            <a:lvl3pPr marL="1645879" indent="0">
              <a:buNone/>
              <a:defRPr sz="2160"/>
            </a:lvl3pPr>
            <a:lvl4pPr marL="2468819" indent="0">
              <a:buNone/>
              <a:defRPr sz="1800"/>
            </a:lvl4pPr>
            <a:lvl5pPr marL="3291758" indent="0">
              <a:buNone/>
              <a:defRPr sz="1800"/>
            </a:lvl5pPr>
            <a:lvl6pPr marL="4114697" indent="0">
              <a:buNone/>
              <a:defRPr sz="1800"/>
            </a:lvl6pPr>
            <a:lvl7pPr marL="4937636" indent="0">
              <a:buNone/>
              <a:defRPr sz="1800"/>
            </a:lvl7pPr>
            <a:lvl8pPr marL="5760576" indent="0">
              <a:buNone/>
              <a:defRPr sz="1800"/>
            </a:lvl8pPr>
            <a:lvl9pPr marL="6583516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686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5" y="1463040"/>
            <a:ext cx="5308520" cy="5120640"/>
          </a:xfrm>
        </p:spPr>
        <p:txBody>
          <a:bodyPr anchor="b"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97304" y="3159765"/>
            <a:ext cx="8332470" cy="15595600"/>
          </a:xfrm>
        </p:spPr>
        <p:txBody>
          <a:bodyPr anchor="t"/>
          <a:lstStyle>
            <a:lvl1pPr marL="0" indent="0">
              <a:buNone/>
              <a:defRPr sz="5760"/>
            </a:lvl1pPr>
            <a:lvl2pPr marL="822940" indent="0">
              <a:buNone/>
              <a:defRPr sz="5040"/>
            </a:lvl2pPr>
            <a:lvl3pPr marL="1645879" indent="0">
              <a:buNone/>
              <a:defRPr sz="4320"/>
            </a:lvl3pPr>
            <a:lvl4pPr marL="2468819" indent="0">
              <a:buNone/>
              <a:defRPr sz="3600"/>
            </a:lvl4pPr>
            <a:lvl5pPr marL="3291758" indent="0">
              <a:buNone/>
              <a:defRPr sz="3600"/>
            </a:lvl5pPr>
            <a:lvl6pPr marL="4114697" indent="0">
              <a:buNone/>
              <a:defRPr sz="3600"/>
            </a:lvl6pPr>
            <a:lvl7pPr marL="4937636" indent="0">
              <a:buNone/>
              <a:defRPr sz="3600"/>
            </a:lvl7pPr>
            <a:lvl8pPr marL="5760576" indent="0">
              <a:buNone/>
              <a:defRPr sz="3600"/>
            </a:lvl8pPr>
            <a:lvl9pPr marL="6583516" indent="0">
              <a:buNone/>
              <a:defRPr sz="3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5" y="6583680"/>
            <a:ext cx="5308520" cy="12197082"/>
          </a:xfrm>
        </p:spPr>
        <p:txBody>
          <a:bodyPr/>
          <a:lstStyle>
            <a:lvl1pPr marL="0" indent="0">
              <a:buNone/>
              <a:defRPr sz="2880"/>
            </a:lvl1pPr>
            <a:lvl2pPr marL="822940" indent="0">
              <a:buNone/>
              <a:defRPr sz="2520"/>
            </a:lvl2pPr>
            <a:lvl3pPr marL="1645879" indent="0">
              <a:buNone/>
              <a:defRPr sz="2160"/>
            </a:lvl3pPr>
            <a:lvl4pPr marL="2468819" indent="0">
              <a:buNone/>
              <a:defRPr sz="1800"/>
            </a:lvl4pPr>
            <a:lvl5pPr marL="3291758" indent="0">
              <a:buNone/>
              <a:defRPr sz="1800"/>
            </a:lvl5pPr>
            <a:lvl6pPr marL="4114697" indent="0">
              <a:buNone/>
              <a:defRPr sz="1800"/>
            </a:lvl6pPr>
            <a:lvl7pPr marL="4937636" indent="0">
              <a:buNone/>
              <a:defRPr sz="1800"/>
            </a:lvl7pPr>
            <a:lvl8pPr marL="5760576" indent="0">
              <a:buNone/>
              <a:defRPr sz="1800"/>
            </a:lvl8pPr>
            <a:lvl9pPr marL="6583516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727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1570" y="1168405"/>
            <a:ext cx="14196060" cy="4241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1570" y="5842000"/>
            <a:ext cx="14196060" cy="1392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1570" y="20340325"/>
            <a:ext cx="370332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287FB-AD3D-4044-B63C-7AA24C45DF72}" type="datetimeFigureOut">
              <a:rPr lang="en-US" smtClean="0"/>
              <a:t>10/2/23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2110" y="20340325"/>
            <a:ext cx="555498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24310" y="20340325"/>
            <a:ext cx="370332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BD5DA-706E-FC43-9817-855A4E01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76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645879" rtl="0" eaLnBrk="1" latinLnBrk="0" hangingPunct="1">
        <a:lnSpc>
          <a:spcPct val="90000"/>
        </a:lnSpc>
        <a:spcBef>
          <a:spcPct val="0"/>
        </a:spcBef>
        <a:buNone/>
        <a:defRPr sz="79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70" indent="-411470" algn="l" defTabSz="1645879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5040" kern="1200">
          <a:solidFill>
            <a:schemeClr val="tx1"/>
          </a:solidFill>
          <a:latin typeface="+mn-lt"/>
          <a:ea typeface="+mn-ea"/>
          <a:cs typeface="+mn-cs"/>
        </a:defRPr>
      </a:lvl1pPr>
      <a:lvl2pPr marL="1234409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057348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880288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4pPr>
      <a:lvl5pPr marL="3703228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5pPr>
      <a:lvl6pPr marL="4526167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6pPr>
      <a:lvl7pPr marL="5349107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7pPr>
      <a:lvl8pPr marL="6172046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8pPr>
      <a:lvl9pPr marL="6994985" indent="-411470" algn="l" defTabSz="1645879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1pPr>
      <a:lvl2pPr marL="822940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2pPr>
      <a:lvl3pPr marL="1645879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3pPr>
      <a:lvl4pPr marL="2468819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4pPr>
      <a:lvl5pPr marL="3291758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5pPr>
      <a:lvl6pPr marL="4114697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6pPr>
      <a:lvl7pPr marL="4937636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7pPr>
      <a:lvl8pPr marL="5760576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8pPr>
      <a:lvl9pPr marL="6583516" algn="l" defTabSz="1645879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A79567A-D415-4D31-CC76-0B27E319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780" y="3577088"/>
            <a:ext cx="15544800" cy="424180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br>
              <a:rPr lang="en-US" sz="96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96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COMMUNITY SHOWCASE</a:t>
            </a:r>
            <a:br>
              <a:rPr lang="en-US" sz="96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endParaRPr lang="en-US" sz="9600" b="1" dirty="0">
              <a:solidFill>
                <a:srgbClr val="008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C7515A-7387-8598-3BCB-B425DD6D5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470" y="8354929"/>
            <a:ext cx="15306260" cy="952147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23900" b="1" dirty="0">
                <a:latin typeface="Century Gothic" panose="020B0502020202020204" pitchFamily="34" charset="0"/>
              </a:rPr>
              <a:t>ART</a:t>
            </a:r>
          </a:p>
          <a:p>
            <a:pPr marL="0" indent="0" algn="ctr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23900" b="1" dirty="0">
                <a:latin typeface="Century Gothic" panose="020B0502020202020204" pitchFamily="34" charset="0"/>
              </a:rPr>
              <a:t>DROP-OFF</a:t>
            </a:r>
          </a:p>
          <a:p>
            <a:pPr marL="0" indent="0" algn="ctr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endParaRPr lang="en-US" sz="6600" b="1" dirty="0">
              <a:latin typeface="Century Gothic" panose="020B0502020202020204" pitchFamily="34" charset="0"/>
            </a:endParaRPr>
          </a:p>
          <a:p>
            <a:pPr marL="0" indent="0" algn="ctr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endParaRPr lang="en-US" sz="7200" dirty="0">
              <a:latin typeface="Century Gothic" panose="020B0502020202020204" pitchFamily="34" charset="0"/>
            </a:endParaRPr>
          </a:p>
          <a:p>
            <a:pPr marL="0" indent="0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4800" dirty="0">
                <a:solidFill>
                  <a:srgbClr val="A3E2E3"/>
                </a:solidFill>
                <a:latin typeface="Century Gothic" panose="020B0502020202020204" pitchFamily="34" charset="0"/>
              </a:rPr>
              <a:t>	3:00am	–	4:00pm</a:t>
            </a:r>
          </a:p>
          <a:p>
            <a:pPr marL="0" indent="0">
              <a:buNone/>
              <a:tabLst>
                <a:tab pos="2678046" algn="r"/>
                <a:tab pos="3254294" algn="r"/>
                <a:tab pos="5992664" algn="r"/>
                <a:tab pos="6329205" algn="l"/>
              </a:tabLst>
            </a:pPr>
            <a:endParaRPr lang="en-US" sz="4800" dirty="0">
              <a:latin typeface="Century Gothic" panose="020B0502020202020204" pitchFamily="34" charset="0"/>
            </a:endParaRPr>
          </a:p>
          <a:p>
            <a:pPr marL="0" indent="0">
              <a:buNone/>
              <a:tabLst>
                <a:tab pos="2678046" algn="r"/>
                <a:tab pos="3254294" algn="r"/>
                <a:tab pos="5992664" algn="r"/>
                <a:tab pos="6329205" algn="l"/>
              </a:tabLst>
            </a:pPr>
            <a:endParaRPr lang="en-US" sz="4800" dirty="0">
              <a:latin typeface="Century Gothic" panose="020B0502020202020204" pitchFamily="34" charset="0"/>
            </a:endParaRPr>
          </a:p>
          <a:p>
            <a:pPr marL="0" indent="0">
              <a:buNone/>
              <a:tabLst>
                <a:tab pos="2678046" algn="r"/>
                <a:tab pos="3254294" algn="r"/>
                <a:tab pos="5992664" algn="r"/>
                <a:tab pos="6329205" algn="l"/>
              </a:tabLst>
            </a:pPr>
            <a:endParaRPr lang="en-US" dirty="0">
              <a:latin typeface="Century Gothic" panose="020B0502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AE5785B-68B0-317D-9EA4-5AA4429AAA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5392" y="591150"/>
            <a:ext cx="5188415" cy="3922567"/>
          </a:xfrm>
          <a:prstGeom prst="rect">
            <a:avLst/>
          </a:prstGeom>
        </p:spPr>
      </p:pic>
      <p:sp>
        <p:nvSpPr>
          <p:cNvPr id="2" name="Notched Right Arrow 1">
            <a:extLst>
              <a:ext uri="{FF2B5EF4-FFF2-40B4-BE49-F238E27FC236}">
                <a16:creationId xmlns:a16="http://schemas.microsoft.com/office/drawing/2014/main" id="{A6298158-172A-1620-55F6-9535F3F1AC71}"/>
              </a:ext>
            </a:extLst>
          </p:cNvPr>
          <p:cNvSpPr/>
          <p:nvPr/>
        </p:nvSpPr>
        <p:spPr>
          <a:xfrm>
            <a:off x="2680854" y="15551689"/>
            <a:ext cx="11097491" cy="3903539"/>
          </a:xfrm>
          <a:prstGeom prst="notchedRightArrow">
            <a:avLst/>
          </a:prstGeom>
          <a:solidFill>
            <a:srgbClr val="008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34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>
            <a:extLst>
              <a:ext uri="{FF2B5EF4-FFF2-40B4-BE49-F238E27FC236}">
                <a16:creationId xmlns:a16="http://schemas.microsoft.com/office/drawing/2014/main" id="{EAF21518-F193-9146-8590-590B0C9EE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780" y="3577088"/>
            <a:ext cx="15544800" cy="424180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br>
              <a:rPr lang="en-US" sz="96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r>
              <a:rPr lang="en-US" sz="9600" b="1" dirty="0">
                <a:solidFill>
                  <a:srgbClr val="0080C0"/>
                </a:solidFill>
                <a:latin typeface="Century Gothic" panose="020B0502020202020204" pitchFamily="34" charset="0"/>
              </a:rPr>
              <a:t>COMMUNITY SHOWCASE</a:t>
            </a:r>
            <a:br>
              <a:rPr lang="en-US" sz="9600" b="1" dirty="0">
                <a:solidFill>
                  <a:srgbClr val="0080C0"/>
                </a:solidFill>
                <a:latin typeface="Century Gothic" panose="020B0502020202020204" pitchFamily="34" charset="0"/>
              </a:rPr>
            </a:br>
            <a:endParaRPr lang="en-US" sz="9600" b="1" dirty="0">
              <a:solidFill>
                <a:srgbClr val="008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A6B4B94E-929A-AD2D-6C7F-B0CCA7F22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470" y="8354929"/>
            <a:ext cx="15306260" cy="952147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23900" b="1" dirty="0">
                <a:latin typeface="Century Gothic" panose="020B0502020202020204" pitchFamily="34" charset="0"/>
              </a:rPr>
              <a:t>ART</a:t>
            </a:r>
          </a:p>
          <a:p>
            <a:pPr marL="0" indent="0" algn="ctr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23900" b="1" dirty="0">
                <a:latin typeface="Century Gothic" panose="020B0502020202020204" pitchFamily="34" charset="0"/>
              </a:rPr>
              <a:t>DROP-OFF</a:t>
            </a:r>
          </a:p>
          <a:p>
            <a:pPr marL="0" indent="0" algn="ctr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endParaRPr lang="en-US" sz="6600" b="1" dirty="0">
              <a:latin typeface="Century Gothic" panose="020B0502020202020204" pitchFamily="34" charset="0"/>
            </a:endParaRPr>
          </a:p>
          <a:p>
            <a:pPr marL="0" indent="0" algn="ctr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endParaRPr lang="en-US" sz="7200" dirty="0">
              <a:latin typeface="Century Gothic" panose="020B0502020202020204" pitchFamily="34" charset="0"/>
            </a:endParaRPr>
          </a:p>
          <a:p>
            <a:pPr marL="0" indent="0">
              <a:buNone/>
              <a:tabLst>
                <a:tab pos="2678046" algn="r"/>
                <a:tab pos="3317792" algn="r"/>
                <a:tab pos="5992664" algn="r"/>
                <a:tab pos="6329205" algn="l"/>
              </a:tabLst>
            </a:pPr>
            <a:r>
              <a:rPr lang="en-US" sz="4800" dirty="0">
                <a:solidFill>
                  <a:srgbClr val="A3E2E3"/>
                </a:solidFill>
                <a:latin typeface="Century Gothic" panose="020B0502020202020204" pitchFamily="34" charset="0"/>
              </a:rPr>
              <a:t>	3:00am	–	4:00pm</a:t>
            </a:r>
          </a:p>
          <a:p>
            <a:pPr marL="0" indent="0">
              <a:buNone/>
              <a:tabLst>
                <a:tab pos="2678046" algn="r"/>
                <a:tab pos="3254294" algn="r"/>
                <a:tab pos="5992664" algn="r"/>
                <a:tab pos="6329205" algn="l"/>
              </a:tabLst>
            </a:pPr>
            <a:endParaRPr lang="en-US" sz="4800" dirty="0">
              <a:latin typeface="Century Gothic" panose="020B0502020202020204" pitchFamily="34" charset="0"/>
            </a:endParaRPr>
          </a:p>
          <a:p>
            <a:pPr marL="0" indent="0">
              <a:buNone/>
              <a:tabLst>
                <a:tab pos="2678046" algn="r"/>
                <a:tab pos="3254294" algn="r"/>
                <a:tab pos="5992664" algn="r"/>
                <a:tab pos="6329205" algn="l"/>
              </a:tabLst>
            </a:pPr>
            <a:endParaRPr lang="en-US" sz="4800" dirty="0">
              <a:latin typeface="Century Gothic" panose="020B0502020202020204" pitchFamily="34" charset="0"/>
            </a:endParaRPr>
          </a:p>
          <a:p>
            <a:pPr marL="0" indent="0">
              <a:buNone/>
              <a:tabLst>
                <a:tab pos="2678046" algn="r"/>
                <a:tab pos="3254294" algn="r"/>
                <a:tab pos="5992664" algn="r"/>
                <a:tab pos="6329205" algn="l"/>
              </a:tabLst>
            </a:pPr>
            <a:endParaRPr lang="en-US" dirty="0">
              <a:latin typeface="Century Gothic" panose="020B0502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B1505B-8E9C-38E6-82D1-3060505C2F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5392" y="591150"/>
            <a:ext cx="5188415" cy="3922567"/>
          </a:xfrm>
          <a:prstGeom prst="rect">
            <a:avLst/>
          </a:prstGeom>
        </p:spPr>
      </p:pic>
      <p:sp>
        <p:nvSpPr>
          <p:cNvPr id="7" name="Notched Right Arrow 6">
            <a:extLst>
              <a:ext uri="{FF2B5EF4-FFF2-40B4-BE49-F238E27FC236}">
                <a16:creationId xmlns:a16="http://schemas.microsoft.com/office/drawing/2014/main" id="{5361177D-FD5F-2108-2487-166F9D18B7B8}"/>
              </a:ext>
            </a:extLst>
          </p:cNvPr>
          <p:cNvSpPr/>
          <p:nvPr/>
        </p:nvSpPr>
        <p:spPr>
          <a:xfrm rot="10800000">
            <a:off x="2680854" y="15551689"/>
            <a:ext cx="11097491" cy="3903539"/>
          </a:xfrm>
          <a:prstGeom prst="notchedRightArrow">
            <a:avLst/>
          </a:prstGeom>
          <a:solidFill>
            <a:srgbClr val="008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44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030B6BD-A6D5-BB8C-310F-3F10FECC9C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4440" y="3631320"/>
            <a:ext cx="13990320" cy="7640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F4EDD13F-E083-868E-05AA-B96DE3F51E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7400" y="11566279"/>
            <a:ext cx="12344400" cy="529843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EBF5B2-8E9D-4410-C70A-E0950197E8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01574"/>
            <a:ext cx="16505280" cy="824633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ACD7FE3-69E8-301B-97C1-70FD58A48E3E}"/>
              </a:ext>
            </a:extLst>
          </p:cNvPr>
          <p:cNvSpPr/>
          <p:nvPr/>
        </p:nvSpPr>
        <p:spPr>
          <a:xfrm>
            <a:off x="5697479" y="13214740"/>
            <a:ext cx="5064243" cy="3420335"/>
          </a:xfrm>
          <a:prstGeom prst="rect">
            <a:avLst/>
          </a:prstGeom>
          <a:solidFill>
            <a:srgbClr val="A3E2E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71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EF2FBBD-E0D8-282C-25F0-153034BF0DAF}"/>
              </a:ext>
            </a:extLst>
          </p:cNvPr>
          <p:cNvSpPr/>
          <p:nvPr/>
        </p:nvSpPr>
        <p:spPr>
          <a:xfrm>
            <a:off x="68477" y="17159358"/>
            <a:ext cx="16390723" cy="3420335"/>
          </a:xfrm>
          <a:prstGeom prst="rect">
            <a:avLst/>
          </a:prstGeom>
          <a:solidFill>
            <a:srgbClr val="A3E2E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71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4899D8-2D14-F5AF-87BD-77C89EA34232}"/>
              </a:ext>
            </a:extLst>
          </p:cNvPr>
          <p:cNvSpPr/>
          <p:nvPr/>
        </p:nvSpPr>
        <p:spPr>
          <a:xfrm>
            <a:off x="1" y="15449191"/>
            <a:ext cx="14941825" cy="5654785"/>
          </a:xfrm>
          <a:prstGeom prst="rect">
            <a:avLst/>
          </a:prstGeom>
          <a:solidFill>
            <a:srgbClr val="A3E2E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71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E1E28FE-461C-036C-63C3-9533BE048340}"/>
              </a:ext>
            </a:extLst>
          </p:cNvPr>
          <p:cNvSpPr/>
          <p:nvPr/>
        </p:nvSpPr>
        <p:spPr>
          <a:xfrm>
            <a:off x="0" y="-21949"/>
            <a:ext cx="16505280" cy="14946857"/>
          </a:xfrm>
          <a:prstGeom prst="rect">
            <a:avLst/>
          </a:prstGeom>
          <a:solidFill>
            <a:srgbClr val="A3E2E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71"/>
          </a:p>
        </p:txBody>
      </p:sp>
    </p:spTree>
    <p:extLst>
      <p:ext uri="{BB962C8B-B14F-4D97-AF65-F5344CB8AC3E}">
        <p14:creationId xmlns:p14="http://schemas.microsoft.com/office/powerpoint/2010/main" val="3053396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852</TotalTime>
  <Words>25</Words>
  <Application>Microsoft Macintosh PowerPoint</Application>
  <PresentationFormat>Custom</PresentationFormat>
  <Paragraphs>15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Office Theme</vt:lpstr>
      <vt:lpstr> COMMUNITY SHOWCASE </vt:lpstr>
      <vt:lpstr> COMMUNITY SHOWCASE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Manhattan Beach Hometown Fair Volunteer Board  </dc:title>
  <dc:creator>Joe Touch</dc:creator>
  <cp:lastModifiedBy>Joe Touch</cp:lastModifiedBy>
  <cp:revision>46</cp:revision>
  <cp:lastPrinted>2023-10-03T05:52:50Z</cp:lastPrinted>
  <dcterms:created xsi:type="dcterms:W3CDTF">2022-09-13T04:25:17Z</dcterms:created>
  <dcterms:modified xsi:type="dcterms:W3CDTF">2023-10-03T05:57:48Z</dcterms:modified>
</cp:coreProperties>
</file>