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9" r:id="rId2"/>
    <p:sldId id="257" r:id="rId3"/>
  </p:sldIdLst>
  <p:sldSz cx="16459200" cy="21945600"/>
  <p:notesSz cx="6858000" cy="9144000"/>
  <p:defaultTextStyle>
    <a:defPPr>
      <a:defRPr lang="en-US"/>
    </a:defPPr>
    <a:lvl1pPr marL="0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E2E3"/>
    <a:srgbClr val="0080C0"/>
    <a:srgbClr val="91D1D9"/>
    <a:srgbClr val="47BBD8"/>
    <a:srgbClr val="47BCD8"/>
    <a:srgbClr val="1B91AD"/>
    <a:srgbClr val="F2AD48"/>
    <a:srgbClr val="F1AA48"/>
    <a:srgbClr val="EA8C3D"/>
    <a:srgbClr val="EB8C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908"/>
    <p:restoredTop sz="86411"/>
  </p:normalViewPr>
  <p:slideViewPr>
    <p:cSldViewPr snapToGrid="0">
      <p:cViewPr varScale="1">
        <p:scale>
          <a:sx n="30" d="100"/>
          <a:sy n="30" d="100"/>
        </p:scale>
        <p:origin x="1664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E109D-2ED3-2841-A9CF-C6A9FF34F13B}" type="datetimeFigureOut">
              <a:rPr lang="en-US" smtClean="0"/>
              <a:t>10/6/23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9D45F-F79D-0943-8386-80A5D96EC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77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9D45F-F79D-0943-8386-80A5D96EC5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515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440" y="3591562"/>
            <a:ext cx="13990320" cy="7640320"/>
          </a:xfrm>
        </p:spPr>
        <p:txBody>
          <a:bodyPr anchor="b"/>
          <a:lstStyle>
            <a:lvl1pPr algn="ctr"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11526522"/>
            <a:ext cx="12344400" cy="5298438"/>
          </a:xfrm>
        </p:spPr>
        <p:txBody>
          <a:bodyPr/>
          <a:lstStyle>
            <a:lvl1pPr marL="0" indent="0" algn="ctr">
              <a:buNone/>
              <a:defRPr sz="4320"/>
            </a:lvl1pPr>
            <a:lvl2pPr marL="822940" indent="0" algn="ctr">
              <a:buNone/>
              <a:defRPr sz="3600"/>
            </a:lvl2pPr>
            <a:lvl3pPr marL="1645879" indent="0" algn="ctr">
              <a:buNone/>
              <a:defRPr sz="3240"/>
            </a:lvl3pPr>
            <a:lvl4pPr marL="2468819" indent="0" algn="ctr">
              <a:buNone/>
              <a:defRPr sz="2880"/>
            </a:lvl4pPr>
            <a:lvl5pPr marL="3291758" indent="0" algn="ctr">
              <a:buNone/>
              <a:defRPr sz="2880"/>
            </a:lvl5pPr>
            <a:lvl6pPr marL="4114697" indent="0" algn="ctr">
              <a:buNone/>
              <a:defRPr sz="2880"/>
            </a:lvl6pPr>
            <a:lvl7pPr marL="4937636" indent="0" algn="ctr">
              <a:buNone/>
              <a:defRPr sz="2880"/>
            </a:lvl7pPr>
            <a:lvl8pPr marL="5760576" indent="0" algn="ctr">
              <a:buNone/>
              <a:defRPr sz="2880"/>
            </a:lvl8pPr>
            <a:lvl9pPr marL="6583516" indent="0" algn="ctr">
              <a:buNone/>
              <a:defRPr sz="28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9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03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7" y="1168400"/>
            <a:ext cx="3549015" cy="185978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2" y="1168400"/>
            <a:ext cx="10441305" cy="1859788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9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50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5471168"/>
            <a:ext cx="14196060" cy="9128758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14686288"/>
            <a:ext cx="14196060" cy="4800598"/>
          </a:xfrm>
        </p:spPr>
        <p:txBody>
          <a:bodyPr/>
          <a:lstStyle>
            <a:lvl1pPr marL="0" indent="0">
              <a:buNone/>
              <a:defRPr sz="4320">
                <a:solidFill>
                  <a:schemeClr val="tx1"/>
                </a:solidFill>
              </a:defRPr>
            </a:lvl1pPr>
            <a:lvl2pPr marL="82294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645879" indent="0">
              <a:buNone/>
              <a:defRPr sz="3240">
                <a:solidFill>
                  <a:schemeClr val="tx1">
                    <a:tint val="75000"/>
                  </a:schemeClr>
                </a:solidFill>
              </a:defRPr>
            </a:lvl3pPr>
            <a:lvl4pPr marL="2468819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4pPr>
            <a:lvl5pPr marL="3291758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5pPr>
            <a:lvl6pPr marL="4114697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6pPr>
            <a:lvl7pPr marL="4937636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7pPr>
            <a:lvl8pPr marL="5760576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8pPr>
            <a:lvl9pPr marL="6583516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67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5842000"/>
            <a:ext cx="6995160" cy="13924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5842000"/>
            <a:ext cx="6995160" cy="13924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19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168405"/>
            <a:ext cx="14196060" cy="42418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6" y="5379722"/>
            <a:ext cx="6963012" cy="2636518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40" indent="0">
              <a:buNone/>
              <a:defRPr sz="3600" b="1"/>
            </a:lvl2pPr>
            <a:lvl3pPr marL="1645879" indent="0">
              <a:buNone/>
              <a:defRPr sz="3240" b="1"/>
            </a:lvl3pPr>
            <a:lvl4pPr marL="2468819" indent="0">
              <a:buNone/>
              <a:defRPr sz="2880" b="1"/>
            </a:lvl4pPr>
            <a:lvl5pPr marL="3291758" indent="0">
              <a:buNone/>
              <a:defRPr sz="2880" b="1"/>
            </a:lvl5pPr>
            <a:lvl6pPr marL="4114697" indent="0">
              <a:buNone/>
              <a:defRPr sz="2880" b="1"/>
            </a:lvl6pPr>
            <a:lvl7pPr marL="4937636" indent="0">
              <a:buNone/>
              <a:defRPr sz="2880" b="1"/>
            </a:lvl7pPr>
            <a:lvl8pPr marL="5760576" indent="0">
              <a:buNone/>
              <a:defRPr sz="2880" b="1"/>
            </a:lvl8pPr>
            <a:lvl9pPr marL="6583516" indent="0">
              <a:buNone/>
              <a:defRPr sz="28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6" y="8016240"/>
            <a:ext cx="6963012" cy="117906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1" y="5379722"/>
            <a:ext cx="6997304" cy="2636518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40" indent="0">
              <a:buNone/>
              <a:defRPr sz="3600" b="1"/>
            </a:lvl2pPr>
            <a:lvl3pPr marL="1645879" indent="0">
              <a:buNone/>
              <a:defRPr sz="3240" b="1"/>
            </a:lvl3pPr>
            <a:lvl4pPr marL="2468819" indent="0">
              <a:buNone/>
              <a:defRPr sz="2880" b="1"/>
            </a:lvl4pPr>
            <a:lvl5pPr marL="3291758" indent="0">
              <a:buNone/>
              <a:defRPr sz="2880" b="1"/>
            </a:lvl5pPr>
            <a:lvl6pPr marL="4114697" indent="0">
              <a:buNone/>
              <a:defRPr sz="2880" b="1"/>
            </a:lvl6pPr>
            <a:lvl7pPr marL="4937636" indent="0">
              <a:buNone/>
              <a:defRPr sz="2880" b="1"/>
            </a:lvl7pPr>
            <a:lvl8pPr marL="5760576" indent="0">
              <a:buNone/>
              <a:defRPr sz="2880" b="1"/>
            </a:lvl8pPr>
            <a:lvl9pPr marL="6583516" indent="0">
              <a:buNone/>
              <a:defRPr sz="28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1" y="8016240"/>
            <a:ext cx="6997304" cy="117906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68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635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03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5" y="1463040"/>
            <a:ext cx="5308520" cy="512064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3159765"/>
            <a:ext cx="8332470" cy="15595600"/>
          </a:xfrm>
        </p:spPr>
        <p:txBody>
          <a:bodyPr/>
          <a:lstStyle>
            <a:lvl1pPr>
              <a:defRPr sz="5760"/>
            </a:lvl1pPr>
            <a:lvl2pPr>
              <a:defRPr sz="5040"/>
            </a:lvl2pPr>
            <a:lvl3pPr>
              <a:defRPr sz="432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5" y="6583680"/>
            <a:ext cx="5308520" cy="12197082"/>
          </a:xfrm>
        </p:spPr>
        <p:txBody>
          <a:bodyPr/>
          <a:lstStyle>
            <a:lvl1pPr marL="0" indent="0">
              <a:buNone/>
              <a:defRPr sz="2880"/>
            </a:lvl1pPr>
            <a:lvl2pPr marL="822940" indent="0">
              <a:buNone/>
              <a:defRPr sz="2520"/>
            </a:lvl2pPr>
            <a:lvl3pPr marL="1645879" indent="0">
              <a:buNone/>
              <a:defRPr sz="2160"/>
            </a:lvl3pPr>
            <a:lvl4pPr marL="2468819" indent="0">
              <a:buNone/>
              <a:defRPr sz="1800"/>
            </a:lvl4pPr>
            <a:lvl5pPr marL="3291758" indent="0">
              <a:buNone/>
              <a:defRPr sz="1800"/>
            </a:lvl5pPr>
            <a:lvl6pPr marL="4114697" indent="0">
              <a:buNone/>
              <a:defRPr sz="1800"/>
            </a:lvl6pPr>
            <a:lvl7pPr marL="4937636" indent="0">
              <a:buNone/>
              <a:defRPr sz="1800"/>
            </a:lvl7pPr>
            <a:lvl8pPr marL="5760576" indent="0">
              <a:buNone/>
              <a:defRPr sz="1800"/>
            </a:lvl8pPr>
            <a:lvl9pPr marL="6583516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86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5" y="1463040"/>
            <a:ext cx="5308520" cy="512064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3159765"/>
            <a:ext cx="8332470" cy="15595600"/>
          </a:xfrm>
        </p:spPr>
        <p:txBody>
          <a:bodyPr anchor="t"/>
          <a:lstStyle>
            <a:lvl1pPr marL="0" indent="0">
              <a:buNone/>
              <a:defRPr sz="5760"/>
            </a:lvl1pPr>
            <a:lvl2pPr marL="822940" indent="0">
              <a:buNone/>
              <a:defRPr sz="5040"/>
            </a:lvl2pPr>
            <a:lvl3pPr marL="1645879" indent="0">
              <a:buNone/>
              <a:defRPr sz="4320"/>
            </a:lvl3pPr>
            <a:lvl4pPr marL="2468819" indent="0">
              <a:buNone/>
              <a:defRPr sz="3600"/>
            </a:lvl4pPr>
            <a:lvl5pPr marL="3291758" indent="0">
              <a:buNone/>
              <a:defRPr sz="3600"/>
            </a:lvl5pPr>
            <a:lvl6pPr marL="4114697" indent="0">
              <a:buNone/>
              <a:defRPr sz="3600"/>
            </a:lvl6pPr>
            <a:lvl7pPr marL="4937636" indent="0">
              <a:buNone/>
              <a:defRPr sz="3600"/>
            </a:lvl7pPr>
            <a:lvl8pPr marL="5760576" indent="0">
              <a:buNone/>
              <a:defRPr sz="3600"/>
            </a:lvl8pPr>
            <a:lvl9pPr marL="6583516" indent="0">
              <a:buNone/>
              <a:defRPr sz="3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5" y="6583680"/>
            <a:ext cx="5308520" cy="12197082"/>
          </a:xfrm>
        </p:spPr>
        <p:txBody>
          <a:bodyPr/>
          <a:lstStyle>
            <a:lvl1pPr marL="0" indent="0">
              <a:buNone/>
              <a:defRPr sz="2880"/>
            </a:lvl1pPr>
            <a:lvl2pPr marL="822940" indent="0">
              <a:buNone/>
              <a:defRPr sz="2520"/>
            </a:lvl2pPr>
            <a:lvl3pPr marL="1645879" indent="0">
              <a:buNone/>
              <a:defRPr sz="2160"/>
            </a:lvl3pPr>
            <a:lvl4pPr marL="2468819" indent="0">
              <a:buNone/>
              <a:defRPr sz="1800"/>
            </a:lvl4pPr>
            <a:lvl5pPr marL="3291758" indent="0">
              <a:buNone/>
              <a:defRPr sz="1800"/>
            </a:lvl5pPr>
            <a:lvl6pPr marL="4114697" indent="0">
              <a:buNone/>
              <a:defRPr sz="1800"/>
            </a:lvl6pPr>
            <a:lvl7pPr marL="4937636" indent="0">
              <a:buNone/>
              <a:defRPr sz="1800"/>
            </a:lvl7pPr>
            <a:lvl8pPr marL="5760576" indent="0">
              <a:buNone/>
              <a:defRPr sz="1800"/>
            </a:lvl8pPr>
            <a:lvl9pPr marL="6583516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727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1168405"/>
            <a:ext cx="14196060" cy="4241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5842000"/>
            <a:ext cx="14196060" cy="1392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20340325"/>
            <a:ext cx="370332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287FB-AD3D-4044-B63C-7AA24C45DF72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20340325"/>
            <a:ext cx="555498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20340325"/>
            <a:ext cx="370332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645879" rtl="0" eaLnBrk="1" latinLnBrk="0" hangingPunct="1">
        <a:lnSpc>
          <a:spcPct val="90000"/>
        </a:lnSpc>
        <a:spcBef>
          <a:spcPct val="0"/>
        </a:spcBef>
        <a:buNone/>
        <a:defRPr sz="79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70" indent="-411470" algn="l" defTabSz="1645879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1pPr>
      <a:lvl2pPr marL="1234409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057348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880288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703228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526167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5349107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6172046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994985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1pPr>
      <a:lvl2pPr marL="822940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645879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3pPr>
      <a:lvl4pPr marL="2468819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291758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114697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4937636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5760576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583516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780" y="2240994"/>
            <a:ext cx="15544800" cy="424180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72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72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72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72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C7515A-7387-8598-3BCB-B425DD6D5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471" y="5746750"/>
            <a:ext cx="15306260" cy="1559169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6600" b="1" dirty="0">
                <a:latin typeface="Century Gothic" panose="020B0502020202020204" pitchFamily="34" charset="0"/>
              </a:rPr>
              <a:t>All Weekend</a:t>
            </a: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Amateur Art &amp; STEM Exhibition</a:t>
            </a: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Hometown Fair Historical Exhibit</a:t>
            </a: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	MB Senior Club Coffee &amp; Pastry Sale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	</a:t>
            </a:r>
            <a:endParaRPr lang="en-US" sz="6600" b="1" dirty="0">
              <a:latin typeface="Century Gothic" panose="020B0502020202020204" pitchFamily="34" charset="0"/>
            </a:endParaRP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6600" b="1" dirty="0">
                <a:latin typeface="Century Gothic" panose="020B0502020202020204" pitchFamily="34" charset="0"/>
              </a:rPr>
              <a:t>Saturday October 7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	11:00am	–	12:00pm	Kelly School of Irish Dance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	12:00pm	–	1:00pm	The Roth Trio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	1:00pm 	–	2:00pm	MB Poetry Circle/MCHS Poets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	2:00pm 	–	3:00pm	Smoky Hollow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	3:00pm 	–	4:00pm	Dance 1 / Redondo Ballet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	4:00pm	 –	5:00pm	Meet the Artists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endParaRPr lang="en-US" sz="4400" dirty="0">
              <a:latin typeface="Century Gothic" panose="020B0502020202020204" pitchFamily="34" charset="0"/>
            </a:endParaRP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6600" b="1" dirty="0">
                <a:latin typeface="Century Gothic" panose="020B0502020202020204" pitchFamily="34" charset="0"/>
              </a:rPr>
              <a:t>Sunday October 8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	10:00am	–</a:t>
            </a:r>
            <a:r>
              <a:rPr lang="en-US" sz="4800">
                <a:latin typeface="Century Gothic" panose="020B0502020202020204" pitchFamily="34" charset="0"/>
              </a:rPr>
              <a:t>	11:00am</a:t>
            </a:r>
            <a:r>
              <a:rPr lang="en-US" sz="4800" dirty="0">
                <a:latin typeface="Century Gothic" panose="020B0502020202020204" pitchFamily="34" charset="0"/>
              </a:rPr>
              <a:t>	</a:t>
            </a:r>
            <a:r>
              <a:rPr lang="en-US" sz="4800" dirty="0" err="1">
                <a:latin typeface="Century Gothic" panose="020B0502020202020204" pitchFamily="34" charset="0"/>
              </a:rPr>
              <a:t>MXʻd</a:t>
            </a:r>
            <a:r>
              <a:rPr lang="en-US" sz="4800" dirty="0">
                <a:latin typeface="Century Gothic" panose="020B0502020202020204" pitchFamily="34" charset="0"/>
              </a:rPr>
              <a:t> Plate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	11:00am	–	12:00pm	Rise Academy Of Dance</a:t>
            </a:r>
            <a:br>
              <a:rPr lang="en-US" sz="4800" dirty="0">
                <a:latin typeface="Century Gothic" panose="020B0502020202020204" pitchFamily="34" charset="0"/>
              </a:rPr>
            </a:br>
            <a:r>
              <a:rPr lang="en-US" sz="4800" dirty="0">
                <a:latin typeface="Century Gothic" panose="020B0502020202020204" pitchFamily="34" charset="0"/>
              </a:rPr>
              <a:t>				Performance Team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	12:00pm	–	1:00pm	Mariachi Alma Juvenil 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	1:00pm	– 	2:00pm	The Studio Art of Dance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latin typeface="Century Gothic" panose="020B0502020202020204" pitchFamily="34" charset="0"/>
              </a:rPr>
              <a:t>	</a:t>
            </a:r>
            <a:r>
              <a:rPr lang="en-US" sz="4800" dirty="0">
                <a:solidFill>
                  <a:srgbClr val="A3E2E3"/>
                </a:solidFill>
                <a:latin typeface="Century Gothic" panose="020B0502020202020204" pitchFamily="34" charset="0"/>
              </a:rPr>
              <a:t>2:00am	–	3:00pm</a:t>
            </a: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solidFill>
                  <a:srgbClr val="A3E2E3"/>
                </a:solidFill>
                <a:latin typeface="Century Gothic" panose="020B0502020202020204" pitchFamily="34" charset="0"/>
              </a:rPr>
              <a:t>	3:00am	–	4:00pm</a:t>
            </a:r>
          </a:p>
          <a:p>
            <a:pPr marL="0" indent="0">
              <a:buNone/>
              <a:tabLst>
                <a:tab pos="2678046" algn="r"/>
                <a:tab pos="3254294" algn="r"/>
                <a:tab pos="5992664" algn="r"/>
                <a:tab pos="6329205" algn="l"/>
              </a:tabLst>
            </a:pPr>
            <a:endParaRPr lang="en-US" sz="4800" dirty="0">
              <a:latin typeface="Century Gothic" panose="020B0502020202020204" pitchFamily="34" charset="0"/>
            </a:endParaRPr>
          </a:p>
          <a:p>
            <a:pPr marL="0" indent="0">
              <a:buNone/>
              <a:tabLst>
                <a:tab pos="2678046" algn="r"/>
                <a:tab pos="3254294" algn="r"/>
                <a:tab pos="5992664" algn="r"/>
                <a:tab pos="6329205" algn="l"/>
              </a:tabLst>
            </a:pPr>
            <a:endParaRPr lang="en-US" sz="4800" dirty="0">
              <a:latin typeface="Century Gothic" panose="020B0502020202020204" pitchFamily="34" charset="0"/>
            </a:endParaRPr>
          </a:p>
          <a:p>
            <a:pPr marL="0" indent="0">
              <a:buNone/>
              <a:tabLst>
                <a:tab pos="2678046" algn="r"/>
                <a:tab pos="3254294" algn="r"/>
                <a:tab pos="5992664" algn="r"/>
                <a:tab pos="6329205" algn="l"/>
              </a:tabLst>
            </a:pPr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E5785B-68B0-317D-9EA4-5AA4429AAA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1401" y="400051"/>
            <a:ext cx="42164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334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030B6BD-A6D5-BB8C-310F-3F10FECC9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4440" y="3631320"/>
            <a:ext cx="13990320" cy="7640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F4EDD13F-E083-868E-05AA-B96DE3F51E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11566279"/>
            <a:ext cx="12344400" cy="5298438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D973E66-6477-86BE-77CF-CE94816EE18A}"/>
              </a:ext>
            </a:extLst>
          </p:cNvPr>
          <p:cNvGrpSpPr/>
          <p:nvPr/>
        </p:nvGrpSpPr>
        <p:grpSpPr>
          <a:xfrm>
            <a:off x="0" y="-21949"/>
            <a:ext cx="16505280" cy="21969858"/>
            <a:chOff x="0" y="-21949"/>
            <a:chExt cx="16505280" cy="2196985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BEBF5B2-8E9D-4410-C70A-E0950197E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3701574"/>
              <a:ext cx="16505280" cy="824633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ACD7FE3-69E8-301B-97C1-70FD58A48E3E}"/>
                </a:ext>
              </a:extLst>
            </p:cNvPr>
            <p:cNvSpPr/>
            <p:nvPr/>
          </p:nvSpPr>
          <p:spPr>
            <a:xfrm>
              <a:off x="5697479" y="13214740"/>
              <a:ext cx="5064243" cy="3420335"/>
            </a:xfrm>
            <a:prstGeom prst="rect">
              <a:avLst/>
            </a:prstGeom>
            <a:solidFill>
              <a:srgbClr val="A3E2E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71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EF2FBBD-E0D8-282C-25F0-153034BF0DAF}"/>
                </a:ext>
              </a:extLst>
            </p:cNvPr>
            <p:cNvSpPr/>
            <p:nvPr/>
          </p:nvSpPr>
          <p:spPr>
            <a:xfrm>
              <a:off x="68477" y="17159358"/>
              <a:ext cx="16390723" cy="3420335"/>
            </a:xfrm>
            <a:prstGeom prst="rect">
              <a:avLst/>
            </a:prstGeom>
            <a:solidFill>
              <a:srgbClr val="A3E2E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71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B4899D8-2D14-F5AF-87BD-77C89EA34232}"/>
                </a:ext>
              </a:extLst>
            </p:cNvPr>
            <p:cNvSpPr/>
            <p:nvPr/>
          </p:nvSpPr>
          <p:spPr>
            <a:xfrm>
              <a:off x="1" y="15449191"/>
              <a:ext cx="14941825" cy="5654785"/>
            </a:xfrm>
            <a:prstGeom prst="rect">
              <a:avLst/>
            </a:prstGeom>
            <a:solidFill>
              <a:srgbClr val="A3E2E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71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E1E28FE-461C-036C-63C3-9533BE048340}"/>
                </a:ext>
              </a:extLst>
            </p:cNvPr>
            <p:cNvSpPr/>
            <p:nvPr/>
          </p:nvSpPr>
          <p:spPr>
            <a:xfrm>
              <a:off x="0" y="-21949"/>
              <a:ext cx="16505280" cy="14946857"/>
            </a:xfrm>
            <a:prstGeom prst="rect">
              <a:avLst/>
            </a:prstGeom>
            <a:solidFill>
              <a:srgbClr val="A3E2E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71"/>
            </a:p>
          </p:txBody>
        </p:sp>
      </p:grpSp>
    </p:spTree>
    <p:extLst>
      <p:ext uri="{BB962C8B-B14F-4D97-AF65-F5344CB8AC3E}">
        <p14:creationId xmlns:p14="http://schemas.microsoft.com/office/powerpoint/2010/main" val="3053396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845</TotalTime>
  <Words>159</Words>
  <Application>Microsoft Macintosh PowerPoint</Application>
  <PresentationFormat>Custom</PresentationFormat>
  <Paragraphs>23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 COMMUNITY SHOWCASE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Manhattan Beach Hometown Fair Volunteer Board  </dc:title>
  <dc:creator>Joe Touch</dc:creator>
  <cp:lastModifiedBy>Joe Touch</cp:lastModifiedBy>
  <cp:revision>41</cp:revision>
  <cp:lastPrinted>2023-10-03T04:26:04Z</cp:lastPrinted>
  <dcterms:created xsi:type="dcterms:W3CDTF">2022-09-13T04:25:17Z</dcterms:created>
  <dcterms:modified xsi:type="dcterms:W3CDTF">2023-10-06T17:34:04Z</dcterms:modified>
</cp:coreProperties>
</file>